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6"/>
  </p:notesMasterIdLst>
  <p:handoutMasterIdLst>
    <p:handoutMasterId r:id="rId7"/>
  </p:handoutMasterIdLst>
  <p:sldIdLst>
    <p:sldId id="265" r:id="rId2"/>
    <p:sldId id="1399" r:id="rId3"/>
    <p:sldId id="1413" r:id="rId4"/>
    <p:sldId id="1414" r:id="rId5"/>
  </p:sldIdLst>
  <p:sldSz cx="12192000" cy="6858000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9524C8D-5A8B-43BF-97A9-361D6AE2569A}">
          <p14:sldIdLst>
            <p14:sldId id="265"/>
            <p14:sldId id="1399"/>
            <p14:sldId id="1413"/>
            <p14:sldId id="141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378">
          <p15:clr>
            <a:srgbClr val="A4A3A4"/>
          </p15:clr>
        </p15:guide>
        <p15:guide id="4" pos="63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емен Сингаевский" initials="СС" lastIdx="4" clrIdx="0"/>
  <p:cmAuthor id="2" name="Куколкина Алёна Андреевна" initials="КАА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8846"/>
    <a:srgbClr val="28BE8C"/>
    <a:srgbClr val="8064A2"/>
    <a:srgbClr val="AD9578"/>
    <a:srgbClr val="A3EBD3"/>
    <a:srgbClr val="B3A2C7"/>
    <a:srgbClr val="D2C5B6"/>
    <a:srgbClr val="E6B9B8"/>
    <a:srgbClr val="D5C8B9"/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95" autoAdjust="0"/>
    <p:restoredTop sz="99771" autoAdjust="0"/>
  </p:normalViewPr>
  <p:slideViewPr>
    <p:cSldViewPr snapToGrid="0">
      <p:cViewPr>
        <p:scale>
          <a:sx n="100" d="100"/>
          <a:sy n="100" d="100"/>
        </p:scale>
        <p:origin x="-792" y="-456"/>
      </p:cViewPr>
      <p:guideLst>
        <p:guide orient="horz" pos="2160"/>
        <p:guide orient="horz" pos="378"/>
        <p:guide pos="3840"/>
        <p:guide pos="6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9" y="31"/>
            <a:ext cx="4302625" cy="341297"/>
          </a:xfrm>
          <a:prstGeom prst="rect">
            <a:avLst/>
          </a:prstGeom>
        </p:spPr>
        <p:txBody>
          <a:bodyPr vert="horz" lIns="91376" tIns="45687" rIns="91376" bIns="4568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1714" y="31"/>
            <a:ext cx="4302625" cy="341297"/>
          </a:xfrm>
          <a:prstGeom prst="rect">
            <a:avLst/>
          </a:prstGeom>
        </p:spPr>
        <p:txBody>
          <a:bodyPr vert="horz" lIns="91376" tIns="45687" rIns="91376" bIns="45687" rtlCol="0"/>
          <a:lstStyle>
            <a:lvl1pPr algn="r">
              <a:defRPr sz="1200"/>
            </a:lvl1pPr>
          </a:lstStyle>
          <a:p>
            <a:fld id="{256277C2-9C2C-4847-8C7B-6909C97CF5D0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9" y="6456402"/>
            <a:ext cx="4302625" cy="341297"/>
          </a:xfrm>
          <a:prstGeom prst="rect">
            <a:avLst/>
          </a:prstGeom>
        </p:spPr>
        <p:txBody>
          <a:bodyPr vert="horz" lIns="91376" tIns="45687" rIns="91376" bIns="4568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1714" y="6456402"/>
            <a:ext cx="4302625" cy="341297"/>
          </a:xfrm>
          <a:prstGeom prst="rect">
            <a:avLst/>
          </a:prstGeom>
        </p:spPr>
        <p:txBody>
          <a:bodyPr vert="horz" lIns="91376" tIns="45687" rIns="91376" bIns="45687" rtlCol="0" anchor="b"/>
          <a:lstStyle>
            <a:lvl1pPr algn="r">
              <a:defRPr sz="1200"/>
            </a:lvl1pPr>
          </a:lstStyle>
          <a:p>
            <a:fld id="{2980665C-8B97-46ED-9AEB-00C0F33C80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8608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8" y="1"/>
            <a:ext cx="4301543" cy="341064"/>
          </a:xfrm>
          <a:prstGeom prst="rect">
            <a:avLst/>
          </a:prstGeom>
        </p:spPr>
        <p:txBody>
          <a:bodyPr vert="horz" lIns="91328" tIns="45663" rIns="91328" bIns="4566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827" y="1"/>
            <a:ext cx="4301543" cy="341064"/>
          </a:xfrm>
          <a:prstGeom prst="rect">
            <a:avLst/>
          </a:prstGeom>
        </p:spPr>
        <p:txBody>
          <a:bodyPr vert="horz" lIns="91328" tIns="45663" rIns="91328" bIns="45663" rtlCol="0"/>
          <a:lstStyle>
            <a:lvl1pPr algn="r">
              <a:defRPr sz="1200"/>
            </a:lvl1pPr>
          </a:lstStyle>
          <a:p>
            <a:fld id="{6D2AEFC0-010E-4D63-8ED1-45CDBC807421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8" tIns="45663" rIns="91328" bIns="4566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5" y="3271416"/>
            <a:ext cx="7941310" cy="2676585"/>
          </a:xfrm>
          <a:prstGeom prst="rect">
            <a:avLst/>
          </a:prstGeom>
        </p:spPr>
        <p:txBody>
          <a:bodyPr vert="horz" lIns="91328" tIns="45663" rIns="91328" bIns="4566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8" y="6456644"/>
            <a:ext cx="4301543" cy="341063"/>
          </a:xfrm>
          <a:prstGeom prst="rect">
            <a:avLst/>
          </a:prstGeom>
        </p:spPr>
        <p:txBody>
          <a:bodyPr vert="horz" lIns="91328" tIns="45663" rIns="91328" bIns="4566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827" y="6456644"/>
            <a:ext cx="4301543" cy="341063"/>
          </a:xfrm>
          <a:prstGeom prst="rect">
            <a:avLst/>
          </a:prstGeom>
        </p:spPr>
        <p:txBody>
          <a:bodyPr vert="horz" lIns="91328" tIns="45663" rIns="91328" bIns="45663" rtlCol="0" anchor="b"/>
          <a:lstStyle>
            <a:lvl1pPr algn="r">
              <a:defRPr sz="1200"/>
            </a:lvl1pPr>
          </a:lstStyle>
          <a:p>
            <a:fld id="{30EDB5DD-F196-44E9-83EF-AFAE366C8A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791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Снизить влияние </a:t>
            </a:r>
            <a:r>
              <a:rPr lang="ru-RU" dirty="0" err="1"/>
              <a:t>человекого</a:t>
            </a:r>
            <a:r>
              <a:rPr lang="ru-RU" dirty="0"/>
              <a:t> фактора и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DB5DD-F196-44E9-83EF-AFAE366C8AC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54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Снизить влияние </a:t>
            </a:r>
            <a:r>
              <a:rPr lang="ru-RU" dirty="0" err="1"/>
              <a:t>человекого</a:t>
            </a:r>
            <a:r>
              <a:rPr lang="ru-RU" dirty="0"/>
              <a:t> фактора и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DB5DD-F196-44E9-83EF-AFAE366C8AC8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54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Снизить влияние </a:t>
            </a:r>
            <a:r>
              <a:rPr lang="ru-RU" dirty="0" err="1"/>
              <a:t>человекого</a:t>
            </a:r>
            <a:r>
              <a:rPr lang="ru-RU" dirty="0"/>
              <a:t> фактора и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DB5DD-F196-44E9-83EF-AFAE366C8AC8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54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18" Type="http://schemas.openxmlformats.org/officeDocument/2006/relationships/oleObject" Target="../embeddings/oleObject15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17" Type="http://schemas.openxmlformats.org/officeDocument/2006/relationships/oleObject" Target="../embeddings/oleObject14.bin"/><Relationship Id="rId2" Type="http://schemas.openxmlformats.org/officeDocument/2006/relationships/slideMaster" Target="../slideMasters/slideMaster1.xml"/><Relationship Id="rId16" Type="http://schemas.openxmlformats.org/officeDocument/2006/relationships/oleObject" Target="../embeddings/oleObject13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12.bin"/><Relationship Id="rId10" Type="http://schemas.openxmlformats.org/officeDocument/2006/relationships/oleObject" Target="../embeddings/oleObject7.bin"/><Relationship Id="rId4" Type="http://schemas.openxmlformats.org/officeDocument/2006/relationships/image" Target="../media/image1.emf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1.bin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oleObject" Target="../embeddings/oleObject25.bin"/><Relationship Id="rId18" Type="http://schemas.openxmlformats.org/officeDocument/2006/relationships/oleObject" Target="../embeddings/oleObject30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9.bin"/><Relationship Id="rId12" Type="http://schemas.openxmlformats.org/officeDocument/2006/relationships/oleObject" Target="../embeddings/oleObject24.bin"/><Relationship Id="rId17" Type="http://schemas.openxmlformats.org/officeDocument/2006/relationships/oleObject" Target="../embeddings/oleObject29.bin"/><Relationship Id="rId2" Type="http://schemas.openxmlformats.org/officeDocument/2006/relationships/slideMaster" Target="../slideMasters/slideMaster1.xml"/><Relationship Id="rId16" Type="http://schemas.openxmlformats.org/officeDocument/2006/relationships/oleObject" Target="../embeddings/oleObject28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8.bin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7.bin"/><Relationship Id="rId10" Type="http://schemas.openxmlformats.org/officeDocument/2006/relationships/oleObject" Target="../embeddings/oleObject22.bin"/><Relationship Id="rId19" Type="http://schemas.openxmlformats.org/officeDocument/2006/relationships/image" Target="../media/image2.png"/><Relationship Id="rId4" Type="http://schemas.openxmlformats.org/officeDocument/2006/relationships/image" Target="../media/image1.emf"/><Relationship Id="rId9" Type="http://schemas.openxmlformats.org/officeDocument/2006/relationships/oleObject" Target="../embeddings/oleObject21.bin"/><Relationship Id="rId14" Type="http://schemas.openxmlformats.org/officeDocument/2006/relationships/oleObject" Target="../embeddings/oleObject26.bin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oleObject" Target="../embeddings/oleObject40.bin"/><Relationship Id="rId18" Type="http://schemas.openxmlformats.org/officeDocument/2006/relationships/oleObject" Target="../embeddings/oleObject45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4.bin"/><Relationship Id="rId12" Type="http://schemas.openxmlformats.org/officeDocument/2006/relationships/oleObject" Target="../embeddings/oleObject39.bin"/><Relationship Id="rId17" Type="http://schemas.openxmlformats.org/officeDocument/2006/relationships/oleObject" Target="../embeddings/oleObject44.bin"/><Relationship Id="rId2" Type="http://schemas.openxmlformats.org/officeDocument/2006/relationships/slideMaster" Target="../slideMasters/slideMaster1.xml"/><Relationship Id="rId16" Type="http://schemas.openxmlformats.org/officeDocument/2006/relationships/oleObject" Target="../embeddings/oleObject43.bin"/><Relationship Id="rId20" Type="http://schemas.openxmlformats.org/officeDocument/2006/relationships/image" Target="../media/image3.e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3.bin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42.bin"/><Relationship Id="rId10" Type="http://schemas.openxmlformats.org/officeDocument/2006/relationships/oleObject" Target="../embeddings/oleObject37.bin"/><Relationship Id="rId19" Type="http://schemas.openxmlformats.org/officeDocument/2006/relationships/oleObject" Target="../embeddings/oleObject46.bin"/><Relationship Id="rId4" Type="http://schemas.openxmlformats.org/officeDocument/2006/relationships/image" Target="../media/image1.emf"/><Relationship Id="rId9" Type="http://schemas.openxmlformats.org/officeDocument/2006/relationships/oleObject" Target="../embeddings/oleObject36.bin"/><Relationship Id="rId14" Type="http://schemas.openxmlformats.org/officeDocument/2006/relationships/oleObject" Target="../embeddings/oleObject41.bin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4AD6-83EC-417C-A3DC-B7CFE92494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01.12.2022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512B-D0A4-4684-BEF5-3C105475FD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970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4AD6-83EC-417C-A3DC-B7CFE92494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01.12.2022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512B-D0A4-4684-BEF5-3C105475FD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911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4AD6-83EC-417C-A3DC-B7CFE92494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01.12.2022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512B-D0A4-4684-BEF5-3C105475FD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276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Объект 17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113773647"/>
              </p:ext>
            </p:extLst>
          </p:nvPr>
        </p:nvGraphicFramePr>
        <p:xfrm>
          <a:off x="225425" y="0"/>
          <a:ext cx="4064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48" r:id="rId3" imgW="1850040" imgH="2475360" progId="">
                  <p:embed/>
                </p:oleObj>
              </mc:Choice>
              <mc:Fallback>
                <p:oleObj r:id="rId3" imgW="1850040" imgH="2475360" progId="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25" y="0"/>
                        <a:ext cx="4064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005530512"/>
              </p:ext>
            </p:extLst>
          </p:nvPr>
        </p:nvGraphicFramePr>
        <p:xfrm>
          <a:off x="225425" y="446088"/>
          <a:ext cx="4064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49" r:id="rId5" imgW="1850040" imgH="2475360" progId="">
                  <p:embed/>
                </p:oleObj>
              </mc:Choice>
              <mc:Fallback>
                <p:oleObj r:id="rId5" imgW="1850040" imgH="2475360" progId="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25" y="446088"/>
                        <a:ext cx="4064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449482100"/>
              </p:ext>
            </p:extLst>
          </p:nvPr>
        </p:nvGraphicFramePr>
        <p:xfrm>
          <a:off x="225425" y="893763"/>
          <a:ext cx="4064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50" r:id="rId6" imgW="1850040" imgH="2475360" progId="">
                  <p:embed/>
                </p:oleObj>
              </mc:Choice>
              <mc:Fallback>
                <p:oleObj r:id="rId6" imgW="1850040" imgH="2475360" progId="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25" y="893763"/>
                        <a:ext cx="406400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902598162"/>
              </p:ext>
            </p:extLst>
          </p:nvPr>
        </p:nvGraphicFramePr>
        <p:xfrm>
          <a:off x="225425" y="1339850"/>
          <a:ext cx="4064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51" r:id="rId7" imgW="1850040" imgH="2475360" progId="">
                  <p:embed/>
                </p:oleObj>
              </mc:Choice>
              <mc:Fallback>
                <p:oleObj r:id="rId7" imgW="1850040" imgH="2475360" progId="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25" y="1339850"/>
                        <a:ext cx="4064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236200324"/>
              </p:ext>
            </p:extLst>
          </p:nvPr>
        </p:nvGraphicFramePr>
        <p:xfrm>
          <a:off x="225425" y="1817688"/>
          <a:ext cx="4064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52" r:id="rId8" imgW="1850040" imgH="2475360" progId="">
                  <p:embed/>
                </p:oleObj>
              </mc:Choice>
              <mc:Fallback>
                <p:oleObj r:id="rId8" imgW="1850040" imgH="2475360" progId="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25" y="1817688"/>
                        <a:ext cx="4064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Объект 22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4225198799"/>
              </p:ext>
            </p:extLst>
          </p:nvPr>
        </p:nvGraphicFramePr>
        <p:xfrm>
          <a:off x="225425" y="2263775"/>
          <a:ext cx="4064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53" r:id="rId9" imgW="1850040" imgH="2475360" progId="">
                  <p:embed/>
                </p:oleObj>
              </mc:Choice>
              <mc:Fallback>
                <p:oleObj r:id="rId9" imgW="1850040" imgH="2475360" progId="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25" y="2263775"/>
                        <a:ext cx="4064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917966028"/>
              </p:ext>
            </p:extLst>
          </p:nvPr>
        </p:nvGraphicFramePr>
        <p:xfrm>
          <a:off x="225425" y="2711450"/>
          <a:ext cx="4064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54" r:id="rId10" imgW="1850040" imgH="2475360" progId="">
                  <p:embed/>
                </p:oleObj>
              </mc:Choice>
              <mc:Fallback>
                <p:oleObj r:id="rId10" imgW="1850040" imgH="2475360" progId="">
                  <p:embed/>
                  <p:pic>
                    <p:nvPicPr>
                      <p:cNvPr id="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25" y="2711450"/>
                        <a:ext cx="406400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Объект 24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434455540"/>
              </p:ext>
            </p:extLst>
          </p:nvPr>
        </p:nvGraphicFramePr>
        <p:xfrm>
          <a:off x="225425" y="3157538"/>
          <a:ext cx="4064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55" r:id="rId11" imgW="1850040" imgH="2475360" progId="">
                  <p:embed/>
                </p:oleObj>
              </mc:Choice>
              <mc:Fallback>
                <p:oleObj r:id="rId11" imgW="1850040" imgH="2475360" progId="">
                  <p:embed/>
                  <p:pic>
                    <p:nvPicPr>
                      <p:cNvPr id="0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25" y="3157538"/>
                        <a:ext cx="4064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Объект 25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22543895"/>
              </p:ext>
            </p:extLst>
          </p:nvPr>
        </p:nvGraphicFramePr>
        <p:xfrm>
          <a:off x="225425" y="3605213"/>
          <a:ext cx="4064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56" r:id="rId12" imgW="1850040" imgH="2475360" progId="">
                  <p:embed/>
                </p:oleObj>
              </mc:Choice>
              <mc:Fallback>
                <p:oleObj r:id="rId12" imgW="1850040" imgH="2475360" progId="">
                  <p:embed/>
                  <p:pic>
                    <p:nvPicPr>
                      <p:cNvPr id="0" name="Объект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25" y="3605213"/>
                        <a:ext cx="406400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Объект 26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502939335"/>
              </p:ext>
            </p:extLst>
          </p:nvPr>
        </p:nvGraphicFramePr>
        <p:xfrm>
          <a:off x="225425" y="4051300"/>
          <a:ext cx="4064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57" r:id="rId13" imgW="1850040" imgH="2475360" progId="">
                  <p:embed/>
                </p:oleObj>
              </mc:Choice>
              <mc:Fallback>
                <p:oleObj r:id="rId13" imgW="1850040" imgH="2475360" progId="">
                  <p:embed/>
                  <p:pic>
                    <p:nvPicPr>
                      <p:cNvPr id="0" name="Объект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25" y="4051300"/>
                        <a:ext cx="4064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Объект 27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077955288"/>
              </p:ext>
            </p:extLst>
          </p:nvPr>
        </p:nvGraphicFramePr>
        <p:xfrm>
          <a:off x="225425" y="4497388"/>
          <a:ext cx="4064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58" r:id="rId14" imgW="1850040" imgH="2475360" progId="">
                  <p:embed/>
                </p:oleObj>
              </mc:Choice>
              <mc:Fallback>
                <p:oleObj r:id="rId14" imgW="1850040" imgH="2475360" progId="">
                  <p:embed/>
                  <p:pic>
                    <p:nvPicPr>
                      <p:cNvPr id="0" name="Объект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25" y="4497388"/>
                        <a:ext cx="4064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Объект 28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706815648"/>
              </p:ext>
            </p:extLst>
          </p:nvPr>
        </p:nvGraphicFramePr>
        <p:xfrm>
          <a:off x="225425" y="4945063"/>
          <a:ext cx="4064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59" r:id="rId15" imgW="1850040" imgH="2475360" progId="">
                  <p:embed/>
                </p:oleObj>
              </mc:Choice>
              <mc:Fallback>
                <p:oleObj r:id="rId15" imgW="1850040" imgH="2475360" progId="">
                  <p:embed/>
                  <p:pic>
                    <p:nvPicPr>
                      <p:cNvPr id="0" name="Объект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25" y="4945063"/>
                        <a:ext cx="406400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Объект 29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832028438"/>
              </p:ext>
            </p:extLst>
          </p:nvPr>
        </p:nvGraphicFramePr>
        <p:xfrm>
          <a:off x="225425" y="5435600"/>
          <a:ext cx="4064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60" r:id="rId16" imgW="1850040" imgH="2475360" progId="">
                  <p:embed/>
                </p:oleObj>
              </mc:Choice>
              <mc:Fallback>
                <p:oleObj r:id="rId16" imgW="1850040" imgH="2475360" progId="">
                  <p:embed/>
                  <p:pic>
                    <p:nvPicPr>
                      <p:cNvPr id="0" name="Объект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25" y="5435600"/>
                        <a:ext cx="406400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Объект 30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405237358"/>
              </p:ext>
            </p:extLst>
          </p:nvPr>
        </p:nvGraphicFramePr>
        <p:xfrm>
          <a:off x="225425" y="5881688"/>
          <a:ext cx="4064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61" r:id="rId17" imgW="1850040" imgH="2475360" progId="">
                  <p:embed/>
                </p:oleObj>
              </mc:Choice>
              <mc:Fallback>
                <p:oleObj r:id="rId17" imgW="1850040" imgH="2475360" progId="">
                  <p:embed/>
                  <p:pic>
                    <p:nvPicPr>
                      <p:cNvPr id="0" name="Объект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25" y="5881688"/>
                        <a:ext cx="4064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Объект 31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963172356"/>
              </p:ext>
            </p:extLst>
          </p:nvPr>
        </p:nvGraphicFramePr>
        <p:xfrm>
          <a:off x="225425" y="6327775"/>
          <a:ext cx="4064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62" r:id="rId18" imgW="1850040" imgH="2475360" progId="">
                  <p:embed/>
                </p:oleObj>
              </mc:Choice>
              <mc:Fallback>
                <p:oleObj r:id="rId18" imgW="1850040" imgH="2475360" progId="">
                  <p:embed/>
                  <p:pic>
                    <p:nvPicPr>
                      <p:cNvPr id="0" name="Объект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25" y="6327775"/>
                        <a:ext cx="4064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01348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Номер слайда 5"/>
          <p:cNvSpPr txBox="1">
            <a:spLocks/>
          </p:cNvSpPr>
          <p:nvPr userDrawn="1"/>
        </p:nvSpPr>
        <p:spPr>
          <a:xfrm>
            <a:off x="11117807" y="6280938"/>
            <a:ext cx="779431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000" b="1">
                <a:solidFill>
                  <a:srgbClr val="BFAE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‹#›</a:t>
            </a:fld>
            <a:endParaRPr lang="ru-RU" sz="2000" b="1" dirty="0">
              <a:solidFill>
                <a:srgbClr val="BFAE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46039"/>
            <a:ext cx="10784149" cy="574747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 dirty="0"/>
              <a:t>Заголовок слайда</a:t>
            </a:r>
          </a:p>
        </p:txBody>
      </p:sp>
      <p:grpSp>
        <p:nvGrpSpPr>
          <p:cNvPr id="19" name="Группа 18"/>
          <p:cNvGrpSpPr/>
          <p:nvPr userDrawn="1"/>
        </p:nvGrpSpPr>
        <p:grpSpPr>
          <a:xfrm>
            <a:off x="224918" y="0"/>
            <a:ext cx="406400" cy="6858000"/>
            <a:chOff x="1506833" y="0"/>
            <a:chExt cx="406400" cy="6858000"/>
          </a:xfrm>
        </p:grpSpPr>
        <p:graphicFrame>
          <p:nvGraphicFramePr>
            <p:cNvPr id="2" name="Объект 1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113773647"/>
                </p:ext>
              </p:extLst>
            </p:nvPr>
          </p:nvGraphicFramePr>
          <p:xfrm>
            <a:off x="1506833" y="0"/>
            <a:ext cx="406400" cy="530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472" r:id="rId3" imgW="1850040" imgH="2475360" progId="">
                    <p:embed/>
                  </p:oleObj>
                </mc:Choice>
                <mc:Fallback>
                  <p:oleObj r:id="rId3" imgW="1850040" imgH="2475360" progId="">
                    <p:embed/>
                    <p:pic>
                      <p:nvPicPr>
                        <p:cNvPr id="0" name="Объект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06833" y="0"/>
                          <a:ext cx="406400" cy="530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Объект 3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2005530512"/>
                </p:ext>
              </p:extLst>
            </p:nvPr>
          </p:nvGraphicFramePr>
          <p:xfrm>
            <a:off x="1506833" y="446088"/>
            <a:ext cx="406400" cy="530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473" r:id="rId5" imgW="1850040" imgH="2475360" progId="">
                    <p:embed/>
                  </p:oleObj>
                </mc:Choice>
                <mc:Fallback>
                  <p:oleObj r:id="rId5" imgW="1850040" imgH="2475360" progId="">
                    <p:embed/>
                    <p:pic>
                      <p:nvPicPr>
                        <p:cNvPr id="0" name="Объект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06833" y="446088"/>
                          <a:ext cx="406400" cy="530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Объект 5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49482100"/>
                </p:ext>
              </p:extLst>
            </p:nvPr>
          </p:nvGraphicFramePr>
          <p:xfrm>
            <a:off x="1506833" y="893763"/>
            <a:ext cx="406400" cy="528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474" r:id="rId6" imgW="1850040" imgH="2475360" progId="">
                    <p:embed/>
                  </p:oleObj>
                </mc:Choice>
                <mc:Fallback>
                  <p:oleObj r:id="rId6" imgW="1850040" imgH="2475360" progId="">
                    <p:embed/>
                    <p:pic>
                      <p:nvPicPr>
                        <p:cNvPr id="0" name="Объект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06833" y="893763"/>
                          <a:ext cx="406400" cy="5286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Объект 6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902598162"/>
                </p:ext>
              </p:extLst>
            </p:nvPr>
          </p:nvGraphicFramePr>
          <p:xfrm>
            <a:off x="1506833" y="1339850"/>
            <a:ext cx="406400" cy="530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475" r:id="rId7" imgW="1850040" imgH="2475360" progId="">
                    <p:embed/>
                  </p:oleObj>
                </mc:Choice>
                <mc:Fallback>
                  <p:oleObj r:id="rId7" imgW="1850040" imgH="2475360" progId="">
                    <p:embed/>
                    <p:pic>
                      <p:nvPicPr>
                        <p:cNvPr id="0" name="Объект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06833" y="1339850"/>
                          <a:ext cx="406400" cy="530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Объект 7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236200324"/>
                </p:ext>
              </p:extLst>
            </p:nvPr>
          </p:nvGraphicFramePr>
          <p:xfrm>
            <a:off x="1506833" y="1817688"/>
            <a:ext cx="406400" cy="530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476" r:id="rId8" imgW="1850040" imgH="2475360" progId="">
                    <p:embed/>
                  </p:oleObj>
                </mc:Choice>
                <mc:Fallback>
                  <p:oleObj r:id="rId8" imgW="1850040" imgH="2475360" progId="">
                    <p:embed/>
                    <p:pic>
                      <p:nvPicPr>
                        <p:cNvPr id="0" name="Объект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06833" y="1817688"/>
                          <a:ext cx="406400" cy="530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Объект 8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4225198799"/>
                </p:ext>
              </p:extLst>
            </p:nvPr>
          </p:nvGraphicFramePr>
          <p:xfrm>
            <a:off x="1506833" y="2263775"/>
            <a:ext cx="406400" cy="530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477" r:id="rId9" imgW="1850040" imgH="2475360" progId="">
                    <p:embed/>
                  </p:oleObj>
                </mc:Choice>
                <mc:Fallback>
                  <p:oleObj r:id="rId9" imgW="1850040" imgH="2475360" progId="">
                    <p:embed/>
                    <p:pic>
                      <p:nvPicPr>
                        <p:cNvPr id="0" name="Объект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06833" y="2263775"/>
                          <a:ext cx="406400" cy="530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Объект 9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917966028"/>
                </p:ext>
              </p:extLst>
            </p:nvPr>
          </p:nvGraphicFramePr>
          <p:xfrm>
            <a:off x="1506833" y="2711450"/>
            <a:ext cx="406400" cy="5286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478" r:id="rId10" imgW="1850040" imgH="2475360" progId="">
                    <p:embed/>
                  </p:oleObj>
                </mc:Choice>
                <mc:Fallback>
                  <p:oleObj r:id="rId10" imgW="1850040" imgH="2475360" progId="">
                    <p:embed/>
                    <p:pic>
                      <p:nvPicPr>
                        <p:cNvPr id="0" name="Объект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06833" y="2711450"/>
                          <a:ext cx="406400" cy="5286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Объект 10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434455540"/>
                </p:ext>
              </p:extLst>
            </p:nvPr>
          </p:nvGraphicFramePr>
          <p:xfrm>
            <a:off x="1506833" y="3157538"/>
            <a:ext cx="406400" cy="530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479" r:id="rId11" imgW="1850040" imgH="2475360" progId="">
                    <p:embed/>
                  </p:oleObj>
                </mc:Choice>
                <mc:Fallback>
                  <p:oleObj r:id="rId11" imgW="1850040" imgH="2475360" progId="">
                    <p:embed/>
                    <p:pic>
                      <p:nvPicPr>
                        <p:cNvPr id="0" name="Объект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06833" y="3157538"/>
                          <a:ext cx="406400" cy="530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Объект 11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522543895"/>
                </p:ext>
              </p:extLst>
            </p:nvPr>
          </p:nvGraphicFramePr>
          <p:xfrm>
            <a:off x="1506833" y="3605213"/>
            <a:ext cx="406400" cy="528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480" r:id="rId12" imgW="1850040" imgH="2475360" progId="">
                    <p:embed/>
                  </p:oleObj>
                </mc:Choice>
                <mc:Fallback>
                  <p:oleObj r:id="rId12" imgW="1850040" imgH="2475360" progId="">
                    <p:embed/>
                    <p:pic>
                      <p:nvPicPr>
                        <p:cNvPr id="0" name="Объект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06833" y="3605213"/>
                          <a:ext cx="406400" cy="5286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Объект 12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3502939335"/>
                </p:ext>
              </p:extLst>
            </p:nvPr>
          </p:nvGraphicFramePr>
          <p:xfrm>
            <a:off x="1506833" y="4051300"/>
            <a:ext cx="406400" cy="530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481" r:id="rId13" imgW="1850040" imgH="2475360" progId="">
                    <p:embed/>
                  </p:oleObj>
                </mc:Choice>
                <mc:Fallback>
                  <p:oleObj r:id="rId13" imgW="1850040" imgH="2475360" progId="">
                    <p:embed/>
                    <p:pic>
                      <p:nvPicPr>
                        <p:cNvPr id="0" name="Объект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06833" y="4051300"/>
                          <a:ext cx="406400" cy="530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Объект 13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2077955288"/>
                </p:ext>
              </p:extLst>
            </p:nvPr>
          </p:nvGraphicFramePr>
          <p:xfrm>
            <a:off x="1506833" y="4497388"/>
            <a:ext cx="406400" cy="530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482" r:id="rId14" imgW="1850040" imgH="2475360" progId="">
                    <p:embed/>
                  </p:oleObj>
                </mc:Choice>
                <mc:Fallback>
                  <p:oleObj r:id="rId14" imgW="1850040" imgH="2475360" progId="">
                    <p:embed/>
                    <p:pic>
                      <p:nvPicPr>
                        <p:cNvPr id="0" name="Объект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06833" y="4497388"/>
                          <a:ext cx="406400" cy="530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Объект 14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3706815648"/>
                </p:ext>
              </p:extLst>
            </p:nvPr>
          </p:nvGraphicFramePr>
          <p:xfrm>
            <a:off x="1506833" y="4945063"/>
            <a:ext cx="406400" cy="528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483" r:id="rId15" imgW="1850040" imgH="2475360" progId="">
                    <p:embed/>
                  </p:oleObj>
                </mc:Choice>
                <mc:Fallback>
                  <p:oleObj r:id="rId15" imgW="1850040" imgH="2475360" progId="">
                    <p:embed/>
                    <p:pic>
                      <p:nvPicPr>
                        <p:cNvPr id="0" name="Объект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06833" y="4945063"/>
                          <a:ext cx="406400" cy="5286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Объект 15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3832028438"/>
                </p:ext>
              </p:extLst>
            </p:nvPr>
          </p:nvGraphicFramePr>
          <p:xfrm>
            <a:off x="1506833" y="5435600"/>
            <a:ext cx="406400" cy="5286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484" r:id="rId16" imgW="1850040" imgH="2475360" progId="">
                    <p:embed/>
                  </p:oleObj>
                </mc:Choice>
                <mc:Fallback>
                  <p:oleObj r:id="rId16" imgW="1850040" imgH="2475360" progId="">
                    <p:embed/>
                    <p:pic>
                      <p:nvPicPr>
                        <p:cNvPr id="0" name="Объект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06833" y="5435600"/>
                          <a:ext cx="406400" cy="5286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Объект 16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2405237358"/>
                </p:ext>
              </p:extLst>
            </p:nvPr>
          </p:nvGraphicFramePr>
          <p:xfrm>
            <a:off x="1506833" y="5881688"/>
            <a:ext cx="406400" cy="530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485" r:id="rId17" imgW="1850040" imgH="2475360" progId="">
                    <p:embed/>
                  </p:oleObj>
                </mc:Choice>
                <mc:Fallback>
                  <p:oleObj r:id="rId17" imgW="1850040" imgH="2475360" progId="">
                    <p:embed/>
                    <p:pic>
                      <p:nvPicPr>
                        <p:cNvPr id="0" name="Объект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06833" y="5881688"/>
                          <a:ext cx="406400" cy="530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Объект 17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963172356"/>
                </p:ext>
              </p:extLst>
            </p:nvPr>
          </p:nvGraphicFramePr>
          <p:xfrm>
            <a:off x="1506833" y="6327775"/>
            <a:ext cx="406400" cy="530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486" r:id="rId18" imgW="1850040" imgH="2475360" progId="">
                    <p:embed/>
                  </p:oleObj>
                </mc:Choice>
                <mc:Fallback>
                  <p:oleObj r:id="rId18" imgW="1850040" imgH="2475360" progId="">
                    <p:embed/>
                    <p:pic>
                      <p:nvPicPr>
                        <p:cNvPr id="0" name="Объект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06833" y="6327775"/>
                          <a:ext cx="406400" cy="530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2" name="object 4"/>
          <p:cNvPicPr/>
          <p:nvPr userDrawn="1"/>
        </p:nvPicPr>
        <p:blipFill>
          <a:blip r:embed="rId19" cstate="print"/>
          <a:stretch>
            <a:fillRect/>
          </a:stretch>
        </p:blipFill>
        <p:spPr>
          <a:xfrm>
            <a:off x="11260960" y="181023"/>
            <a:ext cx="631139" cy="628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2303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 userDrawn="1"/>
        </p:nvGrpSpPr>
        <p:grpSpPr>
          <a:xfrm>
            <a:off x="71022" y="0"/>
            <a:ext cx="406498" cy="6858000"/>
            <a:chOff x="0" y="0"/>
            <a:chExt cx="380929" cy="6593882"/>
          </a:xfrm>
        </p:grpSpPr>
        <p:graphicFrame>
          <p:nvGraphicFramePr>
            <p:cNvPr id="8" name="Объект 7"/>
            <p:cNvGraphicFramePr>
              <a:graphicFrameLocks noChangeAspect="1"/>
            </p:cNvGraphicFramePr>
            <p:nvPr/>
          </p:nvGraphicFramePr>
          <p:xfrm>
            <a:off x="0" y="0"/>
            <a:ext cx="380929" cy="509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937" r:id="rId3" imgW="1388213" imgH="1856520" progId="">
                    <p:embed/>
                  </p:oleObj>
                </mc:Choice>
                <mc:Fallback>
                  <p:oleObj r:id="rId3" imgW="1388213" imgH="185652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380929" cy="5093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Объект 8"/>
            <p:cNvGraphicFramePr>
              <a:graphicFrameLocks noChangeAspect="1"/>
            </p:cNvGraphicFramePr>
            <p:nvPr/>
          </p:nvGraphicFramePr>
          <p:xfrm>
            <a:off x="0" y="429457"/>
            <a:ext cx="380929" cy="509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938" r:id="rId5" imgW="1388213" imgH="1856520" progId="">
                    <p:embed/>
                  </p:oleObj>
                </mc:Choice>
                <mc:Fallback>
                  <p:oleObj r:id="rId5" imgW="1388213" imgH="185652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429457"/>
                          <a:ext cx="380929" cy="5093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Объект 9"/>
            <p:cNvGraphicFramePr>
              <a:graphicFrameLocks noChangeAspect="1"/>
            </p:cNvGraphicFramePr>
            <p:nvPr/>
          </p:nvGraphicFramePr>
          <p:xfrm>
            <a:off x="0" y="858914"/>
            <a:ext cx="380929" cy="509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939" r:id="rId6" imgW="1388213" imgH="1856520" progId="">
                    <p:embed/>
                  </p:oleObj>
                </mc:Choice>
                <mc:Fallback>
                  <p:oleObj r:id="rId6" imgW="1388213" imgH="185652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858914"/>
                          <a:ext cx="380929" cy="5093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Объект 10"/>
            <p:cNvGraphicFramePr>
              <a:graphicFrameLocks noChangeAspect="1"/>
            </p:cNvGraphicFramePr>
            <p:nvPr/>
          </p:nvGraphicFramePr>
          <p:xfrm>
            <a:off x="0" y="1288371"/>
            <a:ext cx="380929" cy="509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940" r:id="rId7" imgW="1388213" imgH="1856520" progId="">
                    <p:embed/>
                  </p:oleObj>
                </mc:Choice>
                <mc:Fallback>
                  <p:oleObj r:id="rId7" imgW="1388213" imgH="185652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1288371"/>
                          <a:ext cx="380929" cy="5093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Объект 11"/>
            <p:cNvGraphicFramePr>
              <a:graphicFrameLocks noChangeAspect="1"/>
            </p:cNvGraphicFramePr>
            <p:nvPr/>
          </p:nvGraphicFramePr>
          <p:xfrm>
            <a:off x="0" y="1747790"/>
            <a:ext cx="380929" cy="509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941" r:id="rId8" imgW="1388213" imgH="1856520" progId="">
                    <p:embed/>
                  </p:oleObj>
                </mc:Choice>
                <mc:Fallback>
                  <p:oleObj r:id="rId8" imgW="1388213" imgH="185652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1747790"/>
                          <a:ext cx="380929" cy="5093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Объект 12"/>
            <p:cNvGraphicFramePr>
              <a:graphicFrameLocks noChangeAspect="1"/>
            </p:cNvGraphicFramePr>
            <p:nvPr/>
          </p:nvGraphicFramePr>
          <p:xfrm>
            <a:off x="0" y="2177247"/>
            <a:ext cx="380929" cy="509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942" r:id="rId9" imgW="1388213" imgH="1856520" progId="">
                    <p:embed/>
                  </p:oleObj>
                </mc:Choice>
                <mc:Fallback>
                  <p:oleObj r:id="rId9" imgW="1388213" imgH="185652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2177247"/>
                          <a:ext cx="380929" cy="5093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Объект 13"/>
            <p:cNvGraphicFramePr>
              <a:graphicFrameLocks noChangeAspect="1"/>
            </p:cNvGraphicFramePr>
            <p:nvPr/>
          </p:nvGraphicFramePr>
          <p:xfrm>
            <a:off x="0" y="2606704"/>
            <a:ext cx="380929" cy="509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943" r:id="rId10" imgW="1388213" imgH="1856520" progId="">
                    <p:embed/>
                  </p:oleObj>
                </mc:Choice>
                <mc:Fallback>
                  <p:oleObj r:id="rId10" imgW="1388213" imgH="185652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2606704"/>
                          <a:ext cx="380929" cy="5093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Объект 14"/>
            <p:cNvGraphicFramePr>
              <a:graphicFrameLocks noChangeAspect="1"/>
            </p:cNvGraphicFramePr>
            <p:nvPr/>
          </p:nvGraphicFramePr>
          <p:xfrm>
            <a:off x="0" y="3036161"/>
            <a:ext cx="380929" cy="509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944" r:id="rId11" imgW="1388213" imgH="1856520" progId="">
                    <p:embed/>
                  </p:oleObj>
                </mc:Choice>
                <mc:Fallback>
                  <p:oleObj r:id="rId11" imgW="1388213" imgH="185652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3036161"/>
                          <a:ext cx="380929" cy="5093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Объект 15"/>
            <p:cNvGraphicFramePr>
              <a:graphicFrameLocks noChangeAspect="1"/>
            </p:cNvGraphicFramePr>
            <p:nvPr/>
          </p:nvGraphicFramePr>
          <p:xfrm>
            <a:off x="0" y="3465618"/>
            <a:ext cx="380929" cy="509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945" r:id="rId12" imgW="1388213" imgH="1856520" progId="">
                    <p:embed/>
                  </p:oleObj>
                </mc:Choice>
                <mc:Fallback>
                  <p:oleObj r:id="rId12" imgW="1388213" imgH="185652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3465618"/>
                          <a:ext cx="380929" cy="5093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Объект 16"/>
            <p:cNvGraphicFramePr>
              <a:graphicFrameLocks noChangeAspect="1"/>
            </p:cNvGraphicFramePr>
            <p:nvPr/>
          </p:nvGraphicFramePr>
          <p:xfrm>
            <a:off x="0" y="3895075"/>
            <a:ext cx="380929" cy="509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946" r:id="rId13" imgW="1388213" imgH="1856520" progId="">
                    <p:embed/>
                  </p:oleObj>
                </mc:Choice>
                <mc:Fallback>
                  <p:oleObj r:id="rId13" imgW="1388213" imgH="185652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3895075"/>
                          <a:ext cx="380929" cy="5093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Объект 17"/>
            <p:cNvGraphicFramePr>
              <a:graphicFrameLocks noChangeAspect="1"/>
            </p:cNvGraphicFramePr>
            <p:nvPr/>
          </p:nvGraphicFramePr>
          <p:xfrm>
            <a:off x="0" y="4324532"/>
            <a:ext cx="380929" cy="509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947" r:id="rId14" imgW="1388213" imgH="1856520" progId="">
                    <p:embed/>
                  </p:oleObj>
                </mc:Choice>
                <mc:Fallback>
                  <p:oleObj r:id="rId14" imgW="1388213" imgH="185652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4324532"/>
                          <a:ext cx="380929" cy="5093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Объект 18"/>
            <p:cNvGraphicFramePr>
              <a:graphicFrameLocks noChangeAspect="1"/>
            </p:cNvGraphicFramePr>
            <p:nvPr/>
          </p:nvGraphicFramePr>
          <p:xfrm>
            <a:off x="0" y="4753989"/>
            <a:ext cx="380929" cy="509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948" r:id="rId15" imgW="1388213" imgH="1856520" progId="">
                    <p:embed/>
                  </p:oleObj>
                </mc:Choice>
                <mc:Fallback>
                  <p:oleObj r:id="rId15" imgW="1388213" imgH="185652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4753989"/>
                          <a:ext cx="380929" cy="5093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Объект 19"/>
            <p:cNvGraphicFramePr>
              <a:graphicFrameLocks noChangeAspect="1"/>
            </p:cNvGraphicFramePr>
            <p:nvPr/>
          </p:nvGraphicFramePr>
          <p:xfrm>
            <a:off x="0" y="5225612"/>
            <a:ext cx="380929" cy="509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949" r:id="rId16" imgW="1388213" imgH="1856520" progId="">
                    <p:embed/>
                  </p:oleObj>
                </mc:Choice>
                <mc:Fallback>
                  <p:oleObj r:id="rId16" imgW="1388213" imgH="185652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5225612"/>
                          <a:ext cx="380929" cy="5093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Объект 20"/>
            <p:cNvGraphicFramePr>
              <a:graphicFrameLocks noChangeAspect="1"/>
            </p:cNvGraphicFramePr>
            <p:nvPr/>
          </p:nvGraphicFramePr>
          <p:xfrm>
            <a:off x="0" y="5655069"/>
            <a:ext cx="380929" cy="509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950" r:id="rId17" imgW="1388213" imgH="1856520" progId="">
                    <p:embed/>
                  </p:oleObj>
                </mc:Choice>
                <mc:Fallback>
                  <p:oleObj r:id="rId17" imgW="1388213" imgH="185652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5655069"/>
                          <a:ext cx="380929" cy="5093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Объект 21"/>
            <p:cNvGraphicFramePr>
              <a:graphicFrameLocks noChangeAspect="1"/>
            </p:cNvGraphicFramePr>
            <p:nvPr/>
          </p:nvGraphicFramePr>
          <p:xfrm>
            <a:off x="0" y="6084526"/>
            <a:ext cx="380929" cy="509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951" r:id="rId18" imgW="1388213" imgH="1856520" progId="">
                    <p:embed/>
                  </p:oleObj>
                </mc:Choice>
                <mc:Fallback>
                  <p:oleObj r:id="rId18" imgW="1388213" imgH="185652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6084526"/>
                          <a:ext cx="380929" cy="5093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4" name="Номер слайда 5"/>
          <p:cNvSpPr txBox="1">
            <a:spLocks/>
          </p:cNvSpPr>
          <p:nvPr userDrawn="1"/>
        </p:nvSpPr>
        <p:spPr>
          <a:xfrm>
            <a:off x="11376587" y="46039"/>
            <a:ext cx="779431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400" b="1">
                <a:solidFill>
                  <a:srgbClr val="BFAE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‹#›</a:t>
            </a:fld>
            <a:endParaRPr lang="ru-RU" sz="2400" b="1" dirty="0">
              <a:solidFill>
                <a:srgbClr val="BFAE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Объект 25"/>
          <p:cNvSpPr>
            <a:spLocks noGrp="1"/>
          </p:cNvSpPr>
          <p:nvPr>
            <p:ph sz="quarter" idx="13"/>
          </p:nvPr>
        </p:nvSpPr>
        <p:spPr>
          <a:xfrm>
            <a:off x="685799" y="700997"/>
            <a:ext cx="11360791" cy="552724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 userDrawn="1"/>
        </p:nvGraphicFramePr>
        <p:xfrm>
          <a:off x="11277600" y="6052822"/>
          <a:ext cx="905782" cy="774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952" r:id="rId19" imgW="1805298" imgH="1741500" progId="">
                  <p:embed/>
                </p:oleObj>
              </mc:Choice>
              <mc:Fallback>
                <p:oleObj r:id="rId19" imgW="1805298" imgH="17415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7600" y="6052822"/>
                        <a:ext cx="905782" cy="7746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46039"/>
            <a:ext cx="10784149" cy="574747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 dirty="0"/>
              <a:t>Заголовок слайда</a:t>
            </a:r>
          </a:p>
        </p:txBody>
      </p:sp>
    </p:spTree>
    <p:extLst>
      <p:ext uri="{BB962C8B-B14F-4D97-AF65-F5344CB8AC3E}">
        <p14:creationId xmlns:p14="http://schemas.microsoft.com/office/powerpoint/2010/main" val="14648475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0"/>
            <a:ext cx="12192000" cy="115888"/>
          </a:xfrm>
          <a:prstGeom prst="rect">
            <a:avLst/>
          </a:prstGeom>
          <a:solidFill>
            <a:srgbClr val="363A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Прямоугольник 2"/>
          <p:cNvSpPr/>
          <p:nvPr userDrawn="1"/>
        </p:nvSpPr>
        <p:spPr>
          <a:xfrm flipV="1">
            <a:off x="9191625" y="-3175"/>
            <a:ext cx="3000375" cy="119063"/>
          </a:xfrm>
          <a:prstGeom prst="rect">
            <a:avLst/>
          </a:prstGeom>
          <a:solidFill>
            <a:srgbClr val="17A0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Прямоугольник 3"/>
          <p:cNvSpPr/>
          <p:nvPr userDrawn="1"/>
        </p:nvSpPr>
        <p:spPr>
          <a:xfrm flipV="1">
            <a:off x="11784013" y="-3175"/>
            <a:ext cx="407987" cy="119063"/>
          </a:xfrm>
          <a:prstGeom prst="rect">
            <a:avLst/>
          </a:prstGeom>
          <a:solidFill>
            <a:srgbClr val="1387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9" name="Группа 8"/>
          <p:cNvGrpSpPr>
            <a:grpSpLocks/>
          </p:cNvGrpSpPr>
          <p:nvPr userDrawn="1"/>
        </p:nvGrpSpPr>
        <p:grpSpPr bwMode="auto">
          <a:xfrm>
            <a:off x="9191625" y="304800"/>
            <a:ext cx="3425825" cy="431800"/>
            <a:chOff x="9192344" y="304943"/>
            <a:chExt cx="3425606" cy="430887"/>
          </a:xfrm>
        </p:grpSpPr>
        <p:pic>
          <p:nvPicPr>
            <p:cNvPr id="10" name="Picture 31" descr="ÐÐ°ÑÑÐ¸Ð½ÐºÐ¸ Ð¿Ð¾ Ð·Ð°Ð¿ÑÐ¾ÑÑ Ð³ÐµÑÐ± ÑÐ°ÑÐ°ÑÑÑÐ°Ð½Ð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92344" y="334189"/>
              <a:ext cx="401641" cy="401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23"/>
            <p:cNvSpPr txBox="1">
              <a:spLocks noChangeArrowheads="1"/>
            </p:cNvSpPr>
            <p:nvPr/>
          </p:nvSpPr>
          <p:spPr bwMode="auto">
            <a:xfrm>
              <a:off x="9606656" y="304943"/>
              <a:ext cx="3011294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ru-RU" altLang="en-US" sz="1100" b="1" dirty="0">
                  <a:solidFill>
                    <a:srgbClr val="363A48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МИНИСТЕРСТВО ФИНАНСОВ </a:t>
              </a:r>
            </a:p>
            <a:p>
              <a:r>
                <a:rPr lang="ru-RU" altLang="en-US" sz="1100" b="1" dirty="0">
                  <a:solidFill>
                    <a:srgbClr val="363A48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РЕСПУБЛИКИ ТАТАРСТАН</a:t>
              </a:r>
              <a:endParaRPr lang="en-US" altLang="en-US" sz="1100" b="1" dirty="0">
                <a:solidFill>
                  <a:srgbClr val="363A48"/>
                </a:solidFill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4775" y="4562475"/>
            <a:ext cx="5737225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74557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4220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4AD6-83EC-417C-A3DC-B7CFE92494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01.12.2022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512B-D0A4-4684-BEF5-3C105475FD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088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4AD6-83EC-417C-A3DC-B7CFE92494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01.12.2022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512B-D0A4-4684-BEF5-3C105475FD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91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4AD6-83EC-417C-A3DC-B7CFE92494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01.12.2022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512B-D0A4-4684-BEF5-3C105475FD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70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4AD6-83EC-417C-A3DC-B7CFE92494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01.12.2022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512B-D0A4-4684-BEF5-3C105475FD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67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4AD6-83EC-417C-A3DC-B7CFE92494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01.12.2022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512B-D0A4-4684-BEF5-3C105475FD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426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4AD6-83EC-417C-A3DC-B7CFE92494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01.12.2022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512B-D0A4-4684-BEF5-3C105475FD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962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4AD6-83EC-417C-A3DC-B7CFE92494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01.12.2022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512B-D0A4-4684-BEF5-3C105475FD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849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4AD6-83EC-417C-A3DC-B7CFE92494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01.12.2022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512B-D0A4-4684-BEF5-3C105475FD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966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64AD6-83EC-417C-A3DC-B7CFE92494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2512B-D0A4-4684-BEF5-3C105475FD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935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goszakupki.tatarstan.ru/sistema-elektronnih-schetov-faktur.htm" TargetMode="External"/><Relationship Id="rId3" Type="http://schemas.openxmlformats.org/officeDocument/2006/relationships/image" Target="../media/image7.png"/><Relationship Id="rId7" Type="http://schemas.openxmlformats.org/officeDocument/2006/relationships/hyperlink" Target="https://goszakupki.tatarstan.ru/file/goszakupki/File/%D0%A1%D0%AD%D0%94%D0%9E.zi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youtube.com/watch?v=npM4dueCmJc" TargetMode="External"/><Relationship Id="rId5" Type="http://schemas.openxmlformats.org/officeDocument/2006/relationships/hyperlink" Target="https://www.youtube.com/watch?v=lgnViojRcmE" TargetMode="External"/><Relationship Id="rId4" Type="http://schemas.openxmlformats.org/officeDocument/2006/relationships/image" Target="../media/image8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1"/>
          <p:cNvSpPr>
            <a:spLocks noGrp="1"/>
          </p:cNvSpPr>
          <p:nvPr/>
        </p:nvSpPr>
        <p:spPr>
          <a:xfrm>
            <a:off x="1015871" y="1861997"/>
            <a:ext cx="10759133" cy="15670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3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rgbClr val="0032C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Текст 1">
            <a:extLst>
              <a:ext uri="{FF2B5EF4-FFF2-40B4-BE49-F238E27FC236}">
                <a16:creationId xmlns:a16="http://schemas.microsoft.com/office/drawing/2014/main" xmlns="" id="{C599E314-8F40-4F7F-A6C3-7E68F98962CF}"/>
              </a:ext>
            </a:extLst>
          </p:cNvPr>
          <p:cNvSpPr txBox="1">
            <a:spLocks/>
          </p:cNvSpPr>
          <p:nvPr/>
        </p:nvSpPr>
        <p:spPr>
          <a:xfrm>
            <a:off x="885228" y="1861996"/>
            <a:ext cx="11153393" cy="28732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заключении </a:t>
            </a:r>
            <a:r>
              <a:rPr 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контрактов,</a:t>
            </a:r>
            <a:endParaRPr lang="ru-RU" sz="4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обмене первичными документами</a:t>
            </a:r>
          </a:p>
          <a:p>
            <a:r>
              <a:rPr lang="ru-RU" sz="4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электронном </a:t>
            </a:r>
            <a:r>
              <a:rPr 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виде с единственными поставщиками (естественными монополиями)</a:t>
            </a:r>
            <a:endParaRPr lang="ru-RU" sz="4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896333" y="189234"/>
            <a:ext cx="1142288" cy="1134714"/>
          </a:xfrm>
          <a:prstGeom prst="rect">
            <a:avLst/>
          </a:prstGeom>
        </p:spPr>
      </p:pic>
      <p:sp>
        <p:nvSpPr>
          <p:cNvPr id="7" name="Текст 1"/>
          <p:cNvSpPr txBox="1">
            <a:spLocks/>
          </p:cNvSpPr>
          <p:nvPr/>
        </p:nvSpPr>
        <p:spPr>
          <a:xfrm>
            <a:off x="908222" y="5536374"/>
            <a:ext cx="5630801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Заместитель председателя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Государственного комитета Республики Татарстан по закупкам </a:t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И.Г. Багаутдинов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П РФ от 25.05.2017 г. №634">
            <a:extLst>
              <a:ext uri="{FF2B5EF4-FFF2-40B4-BE49-F238E27FC236}">
                <a16:creationId xmlns:a16="http://schemas.microsoft.com/office/drawing/2014/main" xmlns="" id="{F6637814-7406-4936-8485-1C0C026B2025}"/>
              </a:ext>
            </a:extLst>
          </p:cNvPr>
          <p:cNvSpPr txBox="1"/>
          <p:nvPr/>
        </p:nvSpPr>
        <p:spPr>
          <a:xfrm>
            <a:off x="9173063" y="6234023"/>
            <a:ext cx="1603960" cy="21675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noAutofit/>
          </a:bodyPr>
          <a:lstStyle>
            <a:defPPr>
              <a:defRPr lang="ru-RU"/>
            </a:defPPr>
            <a:lvl1pPr>
              <a:lnSpc>
                <a:spcPct val="100000"/>
              </a:lnSpc>
              <a:spcAft>
                <a:spcPts val="300"/>
              </a:spcAft>
              <a:defRPr sz="1100" b="1" cap="none" spc="-36">
                <a:solidFill>
                  <a:srgbClr val="5B5A5F"/>
                </a:solidFill>
                <a:latin typeface="DejaVu Sans"/>
                <a:ea typeface="AkzidenzGroteskPro-BoldEx"/>
                <a:cs typeface="Times New Roman" panose="02020603050405020304" pitchFamily="18" charset="0"/>
              </a:defRPr>
            </a:lvl1pPr>
          </a:lstStyle>
          <a:p>
            <a:pPr algn="ctr">
              <a:spcAft>
                <a:spcPts val="0"/>
              </a:spcAft>
            </a:pPr>
            <a:r>
              <a:rPr lang="ru-RU" sz="1400" b="0" dirty="0" smtClean="0">
                <a:solidFill>
                  <a:schemeClr val="bg1">
                    <a:lumMod val="50000"/>
                  </a:schemeClr>
                </a:solidFill>
              </a:rPr>
              <a:t>01.12.2022</a:t>
            </a:r>
            <a:r>
              <a:rPr lang="ru-RU" sz="1400" b="0" i="1" dirty="0">
                <a:solidFill>
                  <a:schemeClr val="bg1">
                    <a:lumMod val="50000"/>
                  </a:schemeClr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0755408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2912BC49-93F6-9A4C-8E17-DA3157B401F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6311" y="335660"/>
            <a:ext cx="10320584" cy="1166569"/>
          </a:xfrm>
        </p:spPr>
        <p:txBody>
          <a:bodyPr anchor="ctr"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latin typeface="Arial" panose="020B0604020202020204" pitchFamily="34" charset="0"/>
              </a:rPr>
              <a:t>Информация для работы</a:t>
            </a:r>
            <a:endParaRPr lang="ru-RU" sz="2400" dirty="0">
              <a:latin typeface="Arial" panose="020B0604020202020204" pitchFamily="34" charset="0"/>
            </a:endParaRPr>
          </a:p>
        </p:txBody>
      </p:sp>
      <p:pic>
        <p:nvPicPr>
          <p:cNvPr id="8" name="Picture 4" descr="C:\Users\bagautdinov.i\Pictures\2022-09-17 at 11-26-4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2750" y="136865"/>
            <a:ext cx="161925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bagautdinov.i\Pictures\2022-09-17 at 11-27-4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300" y="165440"/>
            <a:ext cx="904875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9"/>
          <p:cNvSpPr txBox="1">
            <a:spLocks/>
          </p:cNvSpPr>
          <p:nvPr/>
        </p:nvSpPr>
        <p:spPr>
          <a:xfrm>
            <a:off x="955657" y="1892429"/>
            <a:ext cx="7912118" cy="449884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>
                <a:solidFill>
                  <a:schemeClr val="tx2"/>
                </a:solidFill>
              </a:rPr>
              <a:t>Телефон для справок по работе в СЭДО: (843) 562-04-87.</a:t>
            </a:r>
          </a:p>
          <a:p>
            <a:pPr algn="just"/>
            <a:r>
              <a:rPr lang="ru-RU" sz="2000" dirty="0">
                <a:solidFill>
                  <a:schemeClr val="tx2"/>
                </a:solidFill>
              </a:rPr>
              <a:t>С видеоинструкцией по работе в СЭДО можно ознакомиться </a:t>
            </a:r>
            <a:r>
              <a:rPr lang="ru-RU" sz="2000" dirty="0">
                <a:solidFill>
                  <a:schemeClr val="tx2"/>
                </a:solidFill>
                <a:hlinkClick r:id="rId5"/>
              </a:rPr>
              <a:t>здесь</a:t>
            </a:r>
            <a:r>
              <a:rPr lang="ru-RU" sz="2000" dirty="0">
                <a:solidFill>
                  <a:schemeClr val="tx2"/>
                </a:solidFill>
              </a:rPr>
              <a:t>.</a:t>
            </a:r>
          </a:p>
          <a:p>
            <a:pPr algn="just"/>
            <a:r>
              <a:rPr lang="ru-RU" sz="2000" dirty="0">
                <a:solidFill>
                  <a:schemeClr val="tx2"/>
                </a:solidFill>
              </a:rPr>
              <a:t>С видеоинструкцией по организации роуминга со сторонними системами электронного документооборота можно ознакомиться </a:t>
            </a:r>
            <a:r>
              <a:rPr lang="ru-RU" sz="2000" dirty="0">
                <a:solidFill>
                  <a:schemeClr val="tx2"/>
                </a:solidFill>
                <a:hlinkClick r:id="rId6"/>
              </a:rPr>
              <a:t>здесь</a:t>
            </a:r>
            <a:r>
              <a:rPr lang="ru-RU" sz="2000" dirty="0">
                <a:solidFill>
                  <a:schemeClr val="tx2"/>
                </a:solidFill>
              </a:rPr>
              <a:t>.</a:t>
            </a:r>
          </a:p>
          <a:p>
            <a:pPr algn="just"/>
            <a:r>
              <a:rPr lang="ru-RU" sz="2000" dirty="0">
                <a:solidFill>
                  <a:schemeClr val="tx2"/>
                </a:solidFill>
              </a:rPr>
              <a:t>Ознакомиться с информационным письмом Государственного комитета Республики Татарстан по закупкам от 24.10.2022 № 05-16/943 о заключении контракта, обмене первичными документами в электронном виде можно </a:t>
            </a:r>
            <a:r>
              <a:rPr lang="ru-RU" sz="2000" dirty="0">
                <a:solidFill>
                  <a:schemeClr val="tx2"/>
                </a:solidFill>
                <a:hlinkClick r:id="rId7"/>
              </a:rPr>
              <a:t>здесь</a:t>
            </a:r>
            <a:r>
              <a:rPr lang="ru-RU" sz="2000" dirty="0">
                <a:solidFill>
                  <a:schemeClr val="tx2"/>
                </a:solidFill>
              </a:rPr>
              <a:t>. </a:t>
            </a:r>
          </a:p>
          <a:p>
            <a:pPr algn="just"/>
            <a:r>
              <a:rPr lang="ru-RU" sz="2000" dirty="0" smtClean="0">
                <a:solidFill>
                  <a:schemeClr val="tx2"/>
                </a:solidFill>
              </a:rPr>
              <a:t>Записи вебинаров, презентации </a:t>
            </a:r>
            <a:r>
              <a:rPr lang="ru-RU" sz="2000" dirty="0">
                <a:solidFill>
                  <a:schemeClr val="tx2"/>
                </a:solidFill>
              </a:rPr>
              <a:t> по работе в Системе электронного документооборота в сфере закупок Республики Татарстан </a:t>
            </a:r>
            <a:r>
              <a:rPr lang="ru-RU" sz="2000" dirty="0" smtClean="0">
                <a:solidFill>
                  <a:schemeClr val="tx2"/>
                </a:solidFill>
              </a:rPr>
              <a:t>размещены </a:t>
            </a:r>
            <a:r>
              <a:rPr lang="ru-RU" sz="2000" dirty="0" smtClean="0">
                <a:solidFill>
                  <a:schemeClr val="tx2"/>
                </a:solidFill>
                <a:hlinkClick r:id="rId8"/>
              </a:rPr>
              <a:t>здесь</a:t>
            </a:r>
            <a:r>
              <a:rPr lang="ru-RU" sz="2000" dirty="0" smtClean="0">
                <a:solidFill>
                  <a:schemeClr val="tx2"/>
                </a:solidFill>
              </a:rPr>
              <a:t>.</a:t>
            </a:r>
          </a:p>
        </p:txBody>
      </p:sp>
      <p:pic>
        <p:nvPicPr>
          <p:cNvPr id="12" name="Picture 2" descr="C:\Users\bagautdinov.i\Pictures\2022-11-09 at 16-03-18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8837" y="4829175"/>
            <a:ext cx="1609725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П РФ от 25.05.2017 г. №634">
            <a:extLst>
              <a:ext uri="{FF2B5EF4-FFF2-40B4-BE49-F238E27FC236}">
                <a16:creationId xmlns:a16="http://schemas.microsoft.com/office/drawing/2014/main" xmlns="" id="{F6637814-7406-4936-8485-1C0C026B2025}"/>
              </a:ext>
            </a:extLst>
          </p:cNvPr>
          <p:cNvSpPr txBox="1"/>
          <p:nvPr/>
        </p:nvSpPr>
        <p:spPr>
          <a:xfrm>
            <a:off x="9778415" y="6443598"/>
            <a:ext cx="1603960" cy="21675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noAutofit/>
          </a:bodyPr>
          <a:lstStyle>
            <a:defPPr>
              <a:defRPr lang="ru-RU"/>
            </a:defPPr>
            <a:lvl1pPr>
              <a:lnSpc>
                <a:spcPct val="100000"/>
              </a:lnSpc>
              <a:spcAft>
                <a:spcPts val="300"/>
              </a:spcAft>
              <a:defRPr sz="1100" b="1" cap="none" spc="-36">
                <a:solidFill>
                  <a:srgbClr val="5B5A5F"/>
                </a:solidFill>
                <a:latin typeface="DejaVu Sans"/>
                <a:ea typeface="AkzidenzGroteskPro-BoldEx"/>
                <a:cs typeface="Times New Roman" panose="02020603050405020304" pitchFamily="18" charset="0"/>
              </a:defRPr>
            </a:lvl1pPr>
          </a:lstStyle>
          <a:p>
            <a:pPr algn="ctr">
              <a:spcAft>
                <a:spcPts val="0"/>
              </a:spcAft>
            </a:pPr>
            <a:r>
              <a:rPr lang="ru-RU" sz="1400" b="0" dirty="0" smtClean="0">
                <a:solidFill>
                  <a:schemeClr val="bg1">
                    <a:lumMod val="50000"/>
                  </a:schemeClr>
                </a:solidFill>
              </a:rPr>
              <a:t>Сайт ГКЗ РТ</a:t>
            </a:r>
            <a:r>
              <a:rPr lang="ru-RU" sz="1400" b="0" i="1" dirty="0">
                <a:solidFill>
                  <a:schemeClr val="bg1">
                    <a:lumMod val="50000"/>
                  </a:schemeClr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7621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2912BC49-93F6-9A4C-8E17-DA3157B401F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6311" y="335660"/>
            <a:ext cx="10320584" cy="1166569"/>
          </a:xfrm>
        </p:spPr>
        <p:txBody>
          <a:bodyPr anchor="ctr"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latin typeface="Arial" panose="020B0604020202020204" pitchFamily="34" charset="0"/>
              </a:rPr>
              <a:t>Ответы на вопросы</a:t>
            </a:r>
            <a:endParaRPr lang="ru-RU" sz="2400" dirty="0">
              <a:latin typeface="Arial" panose="020B0604020202020204" pitchFamily="34" charset="0"/>
            </a:endParaRPr>
          </a:p>
        </p:txBody>
      </p:sp>
      <p:pic>
        <p:nvPicPr>
          <p:cNvPr id="8" name="Picture 4" descr="C:\Users\bagautdinov.i\Pictures\2022-09-17 at 11-26-4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2750" y="136865"/>
            <a:ext cx="161925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bagautdinov.i\Pictures\2022-09-17 at 11-27-4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300" y="165440"/>
            <a:ext cx="904875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bagautdinov.i\Pictures\2022-11-09 at 16-03-18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8387" y="4841049"/>
            <a:ext cx="1609725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9"/>
          <p:cNvSpPr txBox="1">
            <a:spLocks/>
          </p:cNvSpPr>
          <p:nvPr/>
        </p:nvSpPr>
        <p:spPr>
          <a:xfrm>
            <a:off x="955656" y="1513875"/>
            <a:ext cx="10612455" cy="193417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accent1"/>
                </a:solidFill>
              </a:rPr>
              <a:t>1.При </a:t>
            </a:r>
            <a:r>
              <a:rPr lang="ru-RU" sz="2000" dirty="0">
                <a:solidFill>
                  <a:schemeClr val="accent1"/>
                </a:solidFill>
              </a:rPr>
              <a:t>направлении запроса на роуминг просьба: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solidFill>
                  <a:schemeClr val="accent1"/>
                </a:solidFill>
              </a:rPr>
              <a:t>- направлять соответствующее сообщение зарегистрированному пользователю, который направил запрос на </a:t>
            </a:r>
            <a:r>
              <a:rPr lang="ru-RU" sz="2000" dirty="0" smtClean="0">
                <a:solidFill>
                  <a:schemeClr val="accent1"/>
                </a:solidFill>
              </a:rPr>
              <a:t>роуминг</a:t>
            </a:r>
            <a:endParaRPr lang="ru-RU" sz="2000" dirty="0">
              <a:solidFill>
                <a:schemeClr val="accent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2000" dirty="0" smtClean="0">
                <a:solidFill>
                  <a:schemeClr val="accent1"/>
                </a:solidFill>
              </a:rPr>
              <a:t>после </a:t>
            </a:r>
            <a:r>
              <a:rPr lang="ru-RU" sz="2000" dirty="0">
                <a:solidFill>
                  <a:schemeClr val="accent1"/>
                </a:solidFill>
              </a:rPr>
              <a:t>настройки роуминга направить такое сообщение зарегистрированному </a:t>
            </a:r>
            <a:r>
              <a:rPr lang="ru-RU" sz="2000" dirty="0" smtClean="0">
                <a:solidFill>
                  <a:schemeClr val="accent1"/>
                </a:solidFill>
              </a:rPr>
              <a:t>пользователю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accent1"/>
                </a:solidFill>
              </a:rPr>
              <a:t>2.Просьба </a:t>
            </a:r>
            <a:r>
              <a:rPr lang="ru-RU" sz="2000" dirty="0">
                <a:solidFill>
                  <a:schemeClr val="accent1"/>
                </a:solidFill>
              </a:rPr>
              <a:t>в заявке на роуминг сохранить информацию о направлении такой заявки либо реализовать пункт </a:t>
            </a:r>
            <a:r>
              <a:rPr lang="ru-RU" sz="2000" dirty="0" smtClean="0">
                <a:solidFill>
                  <a:schemeClr val="accent1"/>
                </a:solidFill>
              </a:rPr>
              <a:t>1</a:t>
            </a:r>
            <a:endParaRPr lang="ru-RU" sz="2000" dirty="0">
              <a:solidFill>
                <a:schemeClr val="accent1"/>
              </a:solidFill>
            </a:endParaRPr>
          </a:p>
        </p:txBody>
      </p:sp>
      <p:sp>
        <p:nvSpPr>
          <p:cNvPr id="9" name="Content Placeholder 9"/>
          <p:cNvSpPr txBox="1">
            <a:spLocks/>
          </p:cNvSpPr>
          <p:nvPr/>
        </p:nvSpPr>
        <p:spPr>
          <a:xfrm>
            <a:off x="955655" y="3524250"/>
            <a:ext cx="10612455" cy="67627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/>
              <a:t>Ответ: уведомления направляются, в </a:t>
            </a:r>
            <a:r>
              <a:rPr lang="ru-RU" sz="2000" dirty="0"/>
              <a:t>ряде случаев почтовая система заказчика воспринимает </a:t>
            </a:r>
            <a:r>
              <a:rPr lang="ru-RU" sz="2000" dirty="0" smtClean="0"/>
              <a:t>сообщения </a:t>
            </a:r>
            <a:r>
              <a:rPr lang="ru-RU" sz="2000" dirty="0"/>
              <a:t>как спам и </a:t>
            </a:r>
            <a:r>
              <a:rPr lang="ru-RU" sz="2000" dirty="0" smtClean="0"/>
              <a:t>блокирует, просьба открывать соответствующую папку</a:t>
            </a:r>
            <a:endParaRPr lang="ru-RU" sz="2000" dirty="0"/>
          </a:p>
        </p:txBody>
      </p:sp>
      <p:sp>
        <p:nvSpPr>
          <p:cNvPr id="15" name="ПП РФ от 25.05.2017 г. №634">
            <a:extLst>
              <a:ext uri="{FF2B5EF4-FFF2-40B4-BE49-F238E27FC236}">
                <a16:creationId xmlns:a16="http://schemas.microsoft.com/office/drawing/2014/main" xmlns="" id="{F6637814-7406-4936-8485-1C0C026B2025}"/>
              </a:ext>
            </a:extLst>
          </p:cNvPr>
          <p:cNvSpPr txBox="1"/>
          <p:nvPr/>
        </p:nvSpPr>
        <p:spPr>
          <a:xfrm>
            <a:off x="9958387" y="6448296"/>
            <a:ext cx="1603960" cy="21675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noAutofit/>
          </a:bodyPr>
          <a:lstStyle>
            <a:defPPr>
              <a:defRPr lang="ru-RU"/>
            </a:defPPr>
            <a:lvl1pPr>
              <a:lnSpc>
                <a:spcPct val="100000"/>
              </a:lnSpc>
              <a:spcAft>
                <a:spcPts val="300"/>
              </a:spcAft>
              <a:defRPr sz="1100" b="1" cap="none" spc="-36">
                <a:solidFill>
                  <a:srgbClr val="5B5A5F"/>
                </a:solidFill>
                <a:latin typeface="DejaVu Sans"/>
                <a:ea typeface="AkzidenzGroteskPro-BoldEx"/>
                <a:cs typeface="Times New Roman" panose="02020603050405020304" pitchFamily="18" charset="0"/>
              </a:defRPr>
            </a:lvl1pPr>
          </a:lstStyle>
          <a:p>
            <a:pPr algn="ctr">
              <a:spcAft>
                <a:spcPts val="0"/>
              </a:spcAft>
            </a:pPr>
            <a:r>
              <a:rPr lang="ru-RU" sz="1400" b="0" dirty="0" smtClean="0">
                <a:solidFill>
                  <a:schemeClr val="bg1">
                    <a:lumMod val="50000"/>
                  </a:schemeClr>
                </a:solidFill>
              </a:rPr>
              <a:t>Сайт ГКЗ РТ</a:t>
            </a:r>
            <a:r>
              <a:rPr lang="ru-RU" sz="1400" b="0" i="1" dirty="0">
                <a:solidFill>
                  <a:schemeClr val="bg1">
                    <a:lumMod val="50000"/>
                  </a:schemeClr>
                </a:solidFill>
              </a:rPr>
              <a:t>	</a:t>
            </a:r>
          </a:p>
        </p:txBody>
      </p:sp>
      <p:sp>
        <p:nvSpPr>
          <p:cNvPr id="16" name="Content Placeholder 9"/>
          <p:cNvSpPr txBox="1">
            <a:spLocks/>
          </p:cNvSpPr>
          <p:nvPr/>
        </p:nvSpPr>
        <p:spPr>
          <a:xfrm>
            <a:off x="955656" y="4282387"/>
            <a:ext cx="8850332" cy="85676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accent1"/>
                </a:solidFill>
              </a:rPr>
              <a:t>3.Просьба вкладку «Мои контрагенты» развернуть – увеличить количество информации о контрагентах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>
              <a:solidFill>
                <a:schemeClr val="accent1"/>
              </a:solidFill>
            </a:endParaRPr>
          </a:p>
        </p:txBody>
      </p:sp>
      <p:sp>
        <p:nvSpPr>
          <p:cNvPr id="17" name="Content Placeholder 9"/>
          <p:cNvSpPr txBox="1">
            <a:spLocks/>
          </p:cNvSpPr>
          <p:nvPr/>
        </p:nvSpPr>
        <p:spPr>
          <a:xfrm>
            <a:off x="955656" y="5158206"/>
            <a:ext cx="9002732" cy="46389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/>
              <a:t>Ответ: задача в проработке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6548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2912BC49-93F6-9A4C-8E17-DA3157B401F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6311" y="335660"/>
            <a:ext cx="10320584" cy="1166569"/>
          </a:xfrm>
        </p:spPr>
        <p:txBody>
          <a:bodyPr anchor="ctr"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latin typeface="Arial" panose="020B0604020202020204" pitchFamily="34" charset="0"/>
              </a:rPr>
              <a:t>Ответы на вопросы</a:t>
            </a:r>
            <a:endParaRPr lang="ru-RU" sz="2400" dirty="0">
              <a:latin typeface="Arial" panose="020B0604020202020204" pitchFamily="34" charset="0"/>
            </a:endParaRPr>
          </a:p>
        </p:txBody>
      </p:sp>
      <p:pic>
        <p:nvPicPr>
          <p:cNvPr id="8" name="Picture 4" descr="C:\Users\bagautdinov.i\Pictures\2022-09-17 at 11-26-4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2750" y="136865"/>
            <a:ext cx="161925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bagautdinov.i\Pictures\2022-09-17 at 11-27-4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300" y="165440"/>
            <a:ext cx="904875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bagautdinov.i\Pictures\2022-11-09 at 16-03-18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8387" y="4841049"/>
            <a:ext cx="1609725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9"/>
          <p:cNvSpPr txBox="1">
            <a:spLocks/>
          </p:cNvSpPr>
          <p:nvPr/>
        </p:nvSpPr>
        <p:spPr>
          <a:xfrm>
            <a:off x="1003282" y="2505060"/>
            <a:ext cx="10612455" cy="4959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accent1"/>
                </a:solidFill>
              </a:rPr>
              <a:t>5.Работа с ООО «Челныводоканал» посредством электронного документооборота</a:t>
            </a:r>
            <a:endParaRPr lang="ru-RU" sz="2000" dirty="0">
              <a:solidFill>
                <a:schemeClr val="accent1"/>
              </a:solidFill>
            </a:endParaRPr>
          </a:p>
        </p:txBody>
      </p:sp>
      <p:sp>
        <p:nvSpPr>
          <p:cNvPr id="9" name="Content Placeholder 9"/>
          <p:cNvSpPr txBox="1">
            <a:spLocks/>
          </p:cNvSpPr>
          <p:nvPr/>
        </p:nvSpPr>
        <p:spPr>
          <a:xfrm>
            <a:off x="1003282" y="2923138"/>
            <a:ext cx="10612455" cy="192550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/>
              <a:t>Ответ: в 2022 году контракты, запланированные к заключению уже доводятся до заказчиков (распечатаны), заключение </a:t>
            </a:r>
            <a:r>
              <a:rPr lang="ru-RU" sz="2000" dirty="0"/>
              <a:t>контрактов посредством электронного документооборота запланировано </a:t>
            </a:r>
            <a:r>
              <a:rPr lang="ru-RU" sz="2000" dirty="0" smtClean="0"/>
              <a:t>на </a:t>
            </a:r>
            <a:r>
              <a:rPr lang="ru-RU" sz="2000" dirty="0"/>
              <a:t>2023 </a:t>
            </a:r>
            <a:r>
              <a:rPr lang="ru-RU" sz="2000" dirty="0" smtClean="0"/>
              <a:t>год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/>
              <a:t>При </a:t>
            </a:r>
            <a:r>
              <a:rPr lang="ru-RU" sz="2000" dirty="0" smtClean="0"/>
              <a:t>работе с </a:t>
            </a:r>
            <a:r>
              <a:rPr lang="ru-RU" sz="2000" dirty="0" smtClean="0"/>
              <a:t>монополистами/гарантирующими поставщиками </a:t>
            </a:r>
            <a:r>
              <a:rPr lang="ru-RU" sz="2000" dirty="0" smtClean="0"/>
              <a:t>необходимо руководствоваться таким же правилом (если работа по заключению контрактов уже начата вне системы)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/>
              <a:t>П</a:t>
            </a:r>
            <a:r>
              <a:rPr lang="ru-RU" sz="2000" dirty="0" smtClean="0"/>
              <a:t>осле заключения контракта заказчик обменивается закрывающими документами в </a:t>
            </a:r>
            <a:r>
              <a:rPr lang="ru-RU" sz="2000" dirty="0" smtClean="0"/>
              <a:t>СЭДО</a:t>
            </a:r>
            <a:endParaRPr lang="ru-RU" sz="2000" dirty="0"/>
          </a:p>
        </p:txBody>
      </p:sp>
      <p:sp>
        <p:nvSpPr>
          <p:cNvPr id="15" name="ПП РФ от 25.05.2017 г. №634">
            <a:extLst>
              <a:ext uri="{FF2B5EF4-FFF2-40B4-BE49-F238E27FC236}">
                <a16:creationId xmlns:a16="http://schemas.microsoft.com/office/drawing/2014/main" xmlns="" id="{F6637814-7406-4936-8485-1C0C026B2025}"/>
              </a:ext>
            </a:extLst>
          </p:cNvPr>
          <p:cNvSpPr txBox="1"/>
          <p:nvPr/>
        </p:nvSpPr>
        <p:spPr>
          <a:xfrm>
            <a:off x="9958387" y="6448296"/>
            <a:ext cx="1603960" cy="21675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noAutofit/>
          </a:bodyPr>
          <a:lstStyle>
            <a:defPPr>
              <a:defRPr lang="ru-RU"/>
            </a:defPPr>
            <a:lvl1pPr>
              <a:lnSpc>
                <a:spcPct val="100000"/>
              </a:lnSpc>
              <a:spcAft>
                <a:spcPts val="300"/>
              </a:spcAft>
              <a:defRPr sz="1100" b="1" cap="none" spc="-36">
                <a:solidFill>
                  <a:srgbClr val="5B5A5F"/>
                </a:solidFill>
                <a:latin typeface="DejaVu Sans"/>
                <a:ea typeface="AkzidenzGroteskPro-BoldEx"/>
                <a:cs typeface="Times New Roman" panose="02020603050405020304" pitchFamily="18" charset="0"/>
              </a:defRPr>
            </a:lvl1pPr>
          </a:lstStyle>
          <a:p>
            <a:pPr algn="ctr">
              <a:spcAft>
                <a:spcPts val="0"/>
              </a:spcAft>
            </a:pPr>
            <a:r>
              <a:rPr lang="ru-RU" sz="1400" b="0" dirty="0" smtClean="0">
                <a:solidFill>
                  <a:schemeClr val="bg1">
                    <a:lumMod val="50000"/>
                  </a:schemeClr>
                </a:solidFill>
              </a:rPr>
              <a:t>Сайт ГКЗ РТ</a:t>
            </a:r>
            <a:r>
              <a:rPr lang="ru-RU" sz="1400" b="0" i="1" dirty="0">
                <a:solidFill>
                  <a:schemeClr val="bg1">
                    <a:lumMod val="50000"/>
                  </a:schemeClr>
                </a:solidFill>
              </a:rPr>
              <a:t>	</a:t>
            </a:r>
          </a:p>
        </p:txBody>
      </p:sp>
      <p:sp>
        <p:nvSpPr>
          <p:cNvPr id="16" name="Text Placeholder 1">
            <a:extLst>
              <a:ext uri="{FF2B5EF4-FFF2-40B4-BE49-F238E27FC236}">
                <a16:creationId xmlns:a16="http://schemas.microsoft.com/office/drawing/2014/main" xmlns="" id="{2912BC49-93F6-9A4C-8E17-DA3157B401FB}"/>
              </a:ext>
            </a:extLst>
          </p:cNvPr>
          <p:cNvSpPr txBox="1">
            <a:spLocks/>
          </p:cNvSpPr>
          <p:nvPr/>
        </p:nvSpPr>
        <p:spPr>
          <a:xfrm>
            <a:off x="955657" y="4917987"/>
            <a:ext cx="10320584" cy="5832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latin typeface="Arial" panose="020B0604020202020204" pitchFamily="34" charset="0"/>
              </a:rPr>
              <a:t>Объявление</a:t>
            </a:r>
            <a:endParaRPr lang="ru-RU" sz="2400" dirty="0">
              <a:latin typeface="Arial" panose="020B0604020202020204" pitchFamily="34" charset="0"/>
            </a:endParaRPr>
          </a:p>
        </p:txBody>
      </p:sp>
      <p:sp>
        <p:nvSpPr>
          <p:cNvPr id="17" name="Content Placeholder 9"/>
          <p:cNvSpPr txBox="1">
            <a:spLocks/>
          </p:cNvSpPr>
          <p:nvPr/>
        </p:nvSpPr>
        <p:spPr>
          <a:xfrm>
            <a:off x="949891" y="5603048"/>
            <a:ext cx="9002730" cy="101742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accent1"/>
                </a:solidFill>
              </a:rPr>
              <a:t>В декабре запланировано направление запроса о работе в Системе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accent1"/>
                </a:solidFill>
              </a:rPr>
              <a:t>Такая работа будет проводиться систематически с выявлением заказчиков, у которых пользователи не являются активными</a:t>
            </a:r>
            <a:endParaRPr lang="ru-RU" sz="2000" dirty="0">
              <a:solidFill>
                <a:schemeClr val="accent1"/>
              </a:solidFill>
            </a:endParaRPr>
          </a:p>
        </p:txBody>
      </p:sp>
      <p:sp>
        <p:nvSpPr>
          <p:cNvPr id="13" name="Content Placeholder 9"/>
          <p:cNvSpPr txBox="1">
            <a:spLocks/>
          </p:cNvSpPr>
          <p:nvPr/>
        </p:nvSpPr>
        <p:spPr>
          <a:xfrm>
            <a:off x="1003282" y="1843023"/>
            <a:ext cx="8816993" cy="63094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/>
              <a:t>Ответ:</a:t>
            </a:r>
            <a:r>
              <a:rPr lang="en-US" sz="2000" dirty="0" smtClean="0"/>
              <a:t> </a:t>
            </a:r>
            <a:r>
              <a:rPr lang="ru-RU" sz="2000" dirty="0" smtClean="0"/>
              <a:t>наименование почты в ближайшее время появится при входе в систему, возле телефона технической поддержки </a:t>
            </a:r>
          </a:p>
        </p:txBody>
      </p:sp>
      <p:sp>
        <p:nvSpPr>
          <p:cNvPr id="14" name="Content Placeholder 9"/>
          <p:cNvSpPr txBox="1">
            <a:spLocks/>
          </p:cNvSpPr>
          <p:nvPr/>
        </p:nvSpPr>
        <p:spPr>
          <a:xfrm>
            <a:off x="955657" y="1222715"/>
            <a:ext cx="9008496" cy="85725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accent1"/>
                </a:solidFill>
              </a:rPr>
              <a:t>4.Просьба </a:t>
            </a:r>
            <a:r>
              <a:rPr lang="ru-RU" sz="2000" dirty="0">
                <a:solidFill>
                  <a:schemeClr val="accent1"/>
                </a:solidFill>
              </a:rPr>
              <a:t>реализовать почту для технической поддержки, куда можно направить информацию об ошибках системы и другие </a:t>
            </a:r>
            <a:r>
              <a:rPr lang="ru-RU" sz="2000" dirty="0" smtClean="0">
                <a:solidFill>
                  <a:schemeClr val="accent1"/>
                </a:solidFill>
              </a:rPr>
              <a:t>вопросы</a:t>
            </a:r>
            <a:endParaRPr lang="ru-RU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03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G Test">
      <a:dk1>
        <a:srgbClr val="000000"/>
      </a:dk1>
      <a:lt1>
        <a:srgbClr val="FFFFFF"/>
      </a:lt1>
      <a:dk2>
        <a:srgbClr val="AD9578"/>
      </a:dk2>
      <a:lt2>
        <a:srgbClr val="EEE9E3"/>
      </a:lt2>
      <a:accent1>
        <a:srgbClr val="AD9578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147201</TotalTime>
  <Words>289</Words>
  <Application>Microsoft Office PowerPoint</Application>
  <PresentationFormat>Произвольный</PresentationFormat>
  <Paragraphs>38</Paragraphs>
  <Slides>4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Семен Сингаевский</dc:creator>
  <cp:lastModifiedBy>Багаутдинов Искандер Гимадиевич</cp:lastModifiedBy>
  <cp:revision>2095</cp:revision>
  <cp:lastPrinted>2022-11-24T05:53:42Z</cp:lastPrinted>
  <dcterms:created xsi:type="dcterms:W3CDTF">2018-01-10T08:43:49Z</dcterms:created>
  <dcterms:modified xsi:type="dcterms:W3CDTF">2022-12-01T11:26:01Z</dcterms:modified>
</cp:coreProperties>
</file>